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9" r:id="rId3"/>
    <p:sldId id="284" r:id="rId4"/>
    <p:sldId id="297" r:id="rId5"/>
    <p:sldId id="285" r:id="rId6"/>
    <p:sldId id="302" r:id="rId7"/>
    <p:sldId id="286" r:id="rId8"/>
    <p:sldId id="287" r:id="rId9"/>
    <p:sldId id="288" r:id="rId10"/>
    <p:sldId id="283" r:id="rId11"/>
    <p:sldId id="277" r:id="rId12"/>
    <p:sldId id="305" r:id="rId13"/>
    <p:sldId id="307" r:id="rId14"/>
    <p:sldId id="310" r:id="rId15"/>
    <p:sldId id="262" r:id="rId16"/>
    <p:sldId id="295" r:id="rId17"/>
    <p:sldId id="270" r:id="rId18"/>
    <p:sldId id="269" r:id="rId19"/>
    <p:sldId id="282" r:id="rId20"/>
    <p:sldId id="309" r:id="rId21"/>
    <p:sldId id="289" r:id="rId22"/>
    <p:sldId id="290" r:id="rId23"/>
    <p:sldId id="291" r:id="rId24"/>
    <p:sldId id="292" r:id="rId25"/>
    <p:sldId id="294" r:id="rId26"/>
    <p:sldId id="306" r:id="rId27"/>
    <p:sldId id="275" r:id="rId28"/>
    <p:sldId id="256" r:id="rId29"/>
    <p:sldId id="265" r:id="rId30"/>
    <p:sldId id="272" r:id="rId31"/>
    <p:sldId id="278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CC69-945A-4E9E-AFE0-6F106133C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5625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liveinternet.ru/images/attach/c/2/83/101/83101311_large_1293095538_1242568205_ogorod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lyan.net/uploads/posts/2009-10/1256992619_11.gif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hyperlink" Target="http://sovsibir.ru/up/2012/146/146-13-01.jpg" TargetMode="Externa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hyperlink" Target="http://sovsibir.ru/up/2012/146/146-13-01.jpg" TargetMode="External"/><Relationship Id="rId17" Type="http://schemas.microsoft.com/office/2007/relationships/hdphoto" Target="../media/hdphoto6.wdp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5" Type="http://schemas.openxmlformats.org/officeDocument/2006/relationships/hyperlink" Target="http://kolyan.net/uploads/posts/2009-10/1256992619_11.gif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://russiafaq.ru/netcat_files/89/105/6ac2acd097b7a90fb937e9bfe48a6850" TargetMode="External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kolyan.net/uploads/posts/2009-10/1256992619_11.gi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ussiafaq.ru/netcat_files/89/105/6ac2acd097b7a90fb937e9bfe48a685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kak.ru/steps/pictures/000/028/475_large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images.yandex.ru/yandsearch?text=%D0%BE%D0%B2%D0%BE%D1%89%D0%B8%20%D0%BA%D0%B0%D0%BF%D1%83%D1%81%D1%82%D0%B0%20%D0%BC%D0%BE%D1%80%D0%BA%D0%BE%D0%B2%D1%8C&amp;img_url=http://img-fotki.yandex.ru/get/3108/slesvera.3/0_224bb_2c458004_XL&amp;pos=28&amp;uinfo=sw-1349-sh-623-fw-1124-fh-448-pd-1&amp;rpt=simag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yandex.ru/yandsearch?p=3&amp;text=%D0%BE%D0%B2%D0%BE%D1%89%D0%B8%20%D0%BA%D0%B0%D0%BF%D1%83%D1%81%D1%82%D0%B0%20%D0%BC%D0%BE%D1%80%D0%BA%D0%BE%D0%B2%D1%8C&amp;img_url=http://img1.liveinternet.ru/images/attach/c/4/79/777/79777759_morkov22.jpg&amp;pos=95&amp;uinfo=sw-1349-sh-623-fw-1124-fh-448-pd-1&amp;rpt=simage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p=2&amp;text=%D0%BE%D0%B2%D0%BE%D1%89%D0%B8%20%D0%BA%D0%B0%D0%BF%D1%83%D1%81%D1%82%D0%B0%20%D0%BC%D0%BE%D1%80%D0%BA%D0%BE%D0%B2%D1%8C&amp;img_url=http://azov.inf.ua/upload/small/zaporozhe-kapusta_buryak_morkov_1621.jpeg&amp;pos=87&amp;uinfo=sw-1349-sh-623-fw-1124-fh-448-pd-1&amp;rpt=simag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g.sondakika.com/galeri/32/is-yerinde-dogru-beslenme-yontemleri_32673_b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0.liveinternet.ru/images/attach/c/6/89/941/89941208_sok1b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velvet.by/files/articles/soup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1.liveinternet.ru/images/attach/c/8/99/844/99844503_irlrag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8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://img1.liveinternet.ru/images/attach/c/8/99/307/99307419_large_3Dgraphics_Bannanas_006923_29.jpg" TargetMode="Externa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i.spoki.tvnet.lv/upload2/articles/62/621408/images/Brinumainie-ananasi-1.jpeg" TargetMode="External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://tvoj-kulinar.ucoz.ru/_ph/1/2391555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ovsibir.ru/up/2012/146/146-13-01.jpg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fruitinfo.ru/data/tradeboard/18415/tradeboardjSBuFb_img.jpg" TargetMode="External"/><Relationship Id="rId9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kak.ru/steps/pictures/000/028/475_large.jp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rk7.ru/static/uploaded/images/user/resized/1312293210_1277148022_kak_radikalno_i_bystro_poxudet_s_pomoshhyu_diet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hyperlink" Target="http://microstocker.com.ua/upload/image/fotos/big/151e45889ddd1ab3e7b14d2b72259f35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kolyan.net/uploads/posts/2009-10/1256992619_11.gif" TargetMode="Externa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-moloke.ru/staff_files/3640137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Овощи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6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rtinki-dlya-detej.ru/content/gallery_photo/1732/4911686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208912" cy="56333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3083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ЧТО ЭТО?     НАЗОВИ ОДНИМ СЛОВОМ.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918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1" y="1700808"/>
            <a:ext cx="7704138" cy="4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76470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Где растут овощи?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562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%D1%81%D0%B5%D0%B1%D0%B5%D1%83%D0%BC%D0%B5%D0%BB%D0%B5%D1%86.%D1%80%D1%84/wp-content/uploads/2016/03/dbef6ca7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062013.imgbb.ru/user/72/722301/10c2594756a15713e59c1f08548f5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4199"/>
            <a:ext cx="8656513" cy="62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460375" y="181867"/>
            <a:ext cx="86836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огороде много гряд</a:t>
            </a:r>
          </a:p>
          <a:p>
            <a:pPr algn="just"/>
            <a:r>
              <a:rPr lang="ru-RU" sz="2000" b="1" dirty="0"/>
              <a:t>Тут и репа и салат.</a:t>
            </a:r>
          </a:p>
          <a:p>
            <a:pPr algn="just"/>
            <a:r>
              <a:rPr lang="ru-RU" sz="2000" b="1" dirty="0"/>
              <a:t>Тут свёкла и горох</a:t>
            </a:r>
          </a:p>
          <a:p>
            <a:pPr algn="just"/>
            <a:r>
              <a:rPr lang="ru-RU" sz="2000" b="1" dirty="0"/>
              <a:t>А картофель разве плох?</a:t>
            </a:r>
          </a:p>
          <a:p>
            <a:pPr algn="just"/>
            <a:r>
              <a:rPr lang="ru-RU" sz="2000" b="1" dirty="0"/>
              <a:t>Наш зелёный огород</a:t>
            </a:r>
          </a:p>
          <a:p>
            <a:pPr algn="just"/>
            <a:r>
              <a:rPr lang="ru-RU" sz="2000" b="1" dirty="0"/>
              <a:t>Нас прокормит целый год.</a:t>
            </a:r>
          </a:p>
        </p:txBody>
      </p:sp>
    </p:spTree>
    <p:extLst>
      <p:ext uri="{BB962C8B-B14F-4D97-AF65-F5344CB8AC3E}">
        <p14:creationId xmlns:p14="http://schemas.microsoft.com/office/powerpoint/2010/main" val="2463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r="78512" b="74507"/>
          <a:stretch/>
        </p:blipFill>
        <p:spPr bwMode="auto">
          <a:xfrm>
            <a:off x="252255" y="260648"/>
            <a:ext cx="2198056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4" t="11462" r="38582" b="53328"/>
          <a:stretch/>
        </p:blipFill>
        <p:spPr bwMode="auto">
          <a:xfrm>
            <a:off x="283062" y="4381892"/>
            <a:ext cx="1368152" cy="2259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5" r="83162" b="12924"/>
          <a:stretch/>
        </p:blipFill>
        <p:spPr bwMode="auto">
          <a:xfrm>
            <a:off x="7092280" y="4909040"/>
            <a:ext cx="1512168" cy="1732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63959" r="29122"/>
          <a:stretch/>
        </p:blipFill>
        <p:spPr bwMode="auto">
          <a:xfrm>
            <a:off x="7438867" y="260648"/>
            <a:ext cx="1521455" cy="1966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470" y="1706318"/>
            <a:ext cx="1606916" cy="1152128"/>
          </a:xfrm>
          <a:prstGeom prst="rect">
            <a:avLst/>
          </a:prstGeom>
        </p:spPr>
      </p:pic>
      <p:pic>
        <p:nvPicPr>
          <p:cNvPr id="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5" y="2485982"/>
            <a:ext cx="1709736" cy="126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08" y="3717032"/>
            <a:ext cx="1656184" cy="13297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пере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65" y="3284984"/>
            <a:ext cx="1877010" cy="131859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капуста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98" y="183130"/>
            <a:ext cx="1795897" cy="129304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png.rinvik.ru/files/Tri-kartoshki-ryadom-kartofel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85643"/>
            <a:ext cx="188150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1" descr="Помидор плод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29296"/>
            <a:ext cx="1984215" cy="151216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0.00532 L 0.2045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18108 7.40741E-7 C 0.26215 7.40741E-7 0.36215 0.02315 0.36215 0.0419 L 0.36215 0.0840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4 0.00533 L -0.26527 0.010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597 C -0.01059 -0.00023 -0.04739 -0.01597 -0.06024 -0.01597 C -0.14166 -0.01597 -0.22552 0.23542 -0.22552 0.48681 C -0.22552 0.35995 -0.26736 0.23542 -0.30694 0.23542 C -0.34878 0.23542 -0.38837 0.36204 -0.38837 0.48681 C -0.38837 0.42431 -0.40937 0.35995 -0.43038 0.35995 C -0.45121 0.35995 -0.47222 0.42245 -0.47222 0.48681 C -0.47222 0.45463 -0.48264 0.42431 -0.49323 0.42431 C -0.50364 0.42431 -0.51406 0.45648 -0.51406 0.48681 C -0.51406 0.47037 -0.51962 0.45463 -0.52465 0.45463 C -0.52725 0.45463 -0.53507 0.47083 -0.53507 0.48681 C -0.53507 0.4787 -0.53785 0.47037 -0.54045 0.47037 C -0.54045 0.46852 -0.546 0.47824 -0.546 0.48681 C -0.546 0.48241 -0.546 0.4787 -0.54878 0.4787 C -0.54878 0.48056 -0.55139 0.48287 -0.55139 0.48681 C -0.55139 0.48472 -0.55139 0.48241 -0.55139 0.48056 C -0.55416 0.48056 -0.55416 0.48241 -0.55416 0.48472 C -0.55694 0.48472 -0.55694 0.48287 -0.55694 0.48056 C -0.55955 0.48056 -0.55955 0.48241 -0.55955 0.48472 " pathEditMode="relative" rAng="0" ptsTypes="fffffffffffffffffff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6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0.00301 L 0.34827 0.00301 C 0.45591 0.00301 0.58854 0.07199 0.58854 0.12801 L 0.58854 0.25301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7917 C 0.06024 -0.07616 0.07899 -0.07431 0.08524 -0.07431 C 0.12656 -0.07431 0.16909 -0.11088 0.16909 -0.14792 C 0.16909 -0.1294 0.19027 -0.11088 0.21041 -0.11088 C 0.23159 -0.11088 0.25173 -0.1294 0.25173 -0.14792 C 0.25173 -0.13866 0.26232 -0.1294 0.27291 -0.1294 C 0.2835 -0.1294 0.29409 -0.13819 0.29409 -0.14792 C 0.29409 -0.14282 0.2993 -0.13866 0.30468 -0.13866 C 0.31007 -0.13866 0.31527 -0.14329 0.31527 -0.14792 C 0.31527 -0.14514 0.31805 -0.14282 0.32066 -0.14282 C 0.32205 -0.14282 0.32604 -0.1456 0.32604 -0.14792 C 0.32604 -0.14676 0.32743 -0.14514 0.32882 -0.14514 C 0.32882 -0.1456 0.33159 -0.1463 0.33159 -0.14792 C 0.33159 -0.14676 0.33159 -0.14745 0.33298 -0.14676 C 0.33298 -0.14745 0.33437 -0.14745 0.33437 -0.14792 C 0.33437 -0.14745 0.33437 -0.14676 0.33437 -0.14745 C 0.33576 -0.14676 0.33576 -0.14745 0.33576 -0.14792 C 0.33715 -0.14745 0.33715 -0.14792 0.33715 -0.14676 C 0.33854 -0.14676 0.33854 -0.14745 0.33854 -0.14792 " pathEditMode="relative" rAng="0" ptsTypes="fffffffffffffffffff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пуста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20749"/>
            <a:ext cx="1850245" cy="13321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ng.rinvik.ru/files/Tri-kartoshki-ryadom-kartof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96" y="3172400"/>
            <a:ext cx="1584176" cy="107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1" descr="Помидор пло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16" y="1863164"/>
            <a:ext cx="1895140" cy="14442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дрей\Desktop\огурец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41" r="90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64" y="3555815"/>
            <a:ext cx="2088166" cy="137591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9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74586"/>
            <a:ext cx="1740226" cy="139562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7" b="968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72" y="3742514"/>
            <a:ext cx="1601717" cy="118921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47" y="2262182"/>
            <a:ext cx="1608333" cy="121796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0.18912 C 3.05556E-6 0.27385 0.01649 0.37871 0.03021 0.37871 L 0.06041 0.3787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226 -0.282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5.55556E-7 0.22847 C -5.55556E-7 0.33102 0.01059 0.45741 0.01945 0.45741 L 0.03889 0.45741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01649 -0.505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03941 -2.22222E-6 C 0.05694 -2.22222E-6 0.07882 0.14699 0.07882 0.26644 L 0.07882 0.53287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00347 -0.581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пер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55138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166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Игра  большой </a:t>
            </a:r>
            <a:r>
              <a:rPr lang="ru-RU" sz="2800" b="1" dirty="0"/>
              <a:t>- маленький</a:t>
            </a:r>
          </a:p>
        </p:txBody>
      </p:sp>
    </p:spTree>
    <p:extLst>
      <p:ext uri="{BB962C8B-B14F-4D97-AF65-F5344CB8AC3E}">
        <p14:creationId xmlns:p14="http://schemas.microsoft.com/office/powerpoint/2010/main" val="40189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огур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80" cy="57606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Помидор пл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4" y="620687"/>
            <a:ext cx="7488832" cy="57072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56166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8326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4" y="1916832"/>
            <a:ext cx="41917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2828836"/>
            <a:ext cx="3600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надела сто рубах,</a:t>
            </a:r>
          </a:p>
          <a:p>
            <a:r>
              <a:rPr lang="ru-RU" sz="2800" b="1" dirty="0"/>
              <a:t>Захрустела на зубах.</a:t>
            </a:r>
          </a:p>
          <a:p>
            <a:r>
              <a:rPr lang="ru-RU" sz="2800" b="1" dirty="0"/>
              <a:t>(Капуста)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551" y="56181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/>
              <a:t>«Загадки - складки»</a:t>
            </a:r>
          </a:p>
        </p:txBody>
      </p:sp>
    </p:spTree>
    <p:extLst>
      <p:ext uri="{BB962C8B-B14F-4D97-AF65-F5344CB8AC3E}">
        <p14:creationId xmlns:p14="http://schemas.microsoft.com/office/powerpoint/2010/main" val="26689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Мы капусту рубим.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Мы морковку трём.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Мы капусту солим.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Мы капусту жмём.</a:t>
            </a:r>
          </a:p>
        </p:txBody>
      </p:sp>
      <p:pic>
        <p:nvPicPr>
          <p:cNvPr id="80898" name="Picture 2" descr="http://im3-tub-ru.yandex.net/i?id=29874515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643438"/>
            <a:ext cx="147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m5-tub-ru.yandex.net/i?id=312274103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286000"/>
            <a:ext cx="1990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im4-tub-ru.yandex.net/i?id=215549431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286000"/>
            <a:ext cx="2019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1865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6835" y="507362"/>
            <a:ext cx="5954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   Что </a:t>
            </a:r>
            <a:r>
              <a:rPr lang="ru-RU" sz="3200" b="1" dirty="0">
                <a:solidFill>
                  <a:schemeClr val="accent2"/>
                </a:solidFill>
              </a:rPr>
              <a:t>делают из овощей?</a:t>
            </a:r>
          </a:p>
        </p:txBody>
      </p:sp>
      <p:pic>
        <p:nvPicPr>
          <p:cNvPr id="3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211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979712" y="1155812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Овощной салат</a:t>
            </a:r>
          </a:p>
        </p:txBody>
      </p:sp>
    </p:spTree>
    <p:extLst>
      <p:ext uri="{BB962C8B-B14F-4D97-AF65-F5344CB8AC3E}">
        <p14:creationId xmlns:p14="http://schemas.microsoft.com/office/powerpoint/2010/main" val="15900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340767"/>
            <a:ext cx="3636404" cy="2452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сок</a:t>
            </a:r>
          </a:p>
        </p:txBody>
      </p:sp>
      <p:pic>
        <p:nvPicPr>
          <p:cNvPr id="5" name="Рисунок 4" descr="https://samosoverhenstvovanie.ru/wp-content/uploads/2014/09/Benefits-and-harms-of-carrot-jui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1872208" cy="234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tic.daru-dar.org/s600/00/02/64/83/64830119ed2452f21840e58e3151efc4714c7cc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01924"/>
            <a:ext cx="3024336" cy="22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3.bp.blogspot.com/-zupZLsYK0M8/WXsXSHmrmHI/AAAAAAAAQJ0/BueieO6t-QgFo_zv4CYs1XIyndP6fC92wCLcBGAs/s1600/Cucumber-Juice-Featur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85" y="4077072"/>
            <a:ext cx="2774907" cy="200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9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4371"/>
            <a:ext cx="7056784" cy="49509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620688"/>
            <a:ext cx="3798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Варят </a:t>
            </a:r>
            <a:r>
              <a:rPr lang="ru-RU" sz="2800" b="1" dirty="0" smtClean="0"/>
              <a:t>овощной суп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858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20688"/>
            <a:ext cx="4252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Овощи жарят </a:t>
            </a:r>
            <a:r>
              <a:rPr lang="ru-RU" sz="2800" b="1" dirty="0"/>
              <a:t>и </a:t>
            </a:r>
            <a:r>
              <a:rPr lang="ru-RU" sz="2800" b="1" dirty="0" smtClean="0"/>
              <a:t>тушат</a:t>
            </a:r>
            <a:endParaRPr lang="ru-RU" sz="2800" b="1" dirty="0"/>
          </a:p>
        </p:txBody>
      </p:sp>
      <p:pic>
        <p:nvPicPr>
          <p:cNvPr id="5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00450" cy="3158969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enudlyavas.ru/wp-content/uploads/2015/11/1jlb5k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23842"/>
            <a:ext cx="4641060" cy="347187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4.postila.ru/storage/4128000/4097002/a8564b80c576b25576aaa7968c95ce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4896544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243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Варят борщ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73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1938696" cy="1390008"/>
          </a:xfrm>
          <a:prstGeom prst="rect">
            <a:avLst/>
          </a:prstGeom>
        </p:spPr>
      </p:pic>
      <p:pic>
        <p:nvPicPr>
          <p:cNvPr id="3" name="Рисунок 2" descr="https://clipart-best.com/img/cooking-pot/cooking-pot-clip-art-3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40" y="2661509"/>
            <a:ext cx="33843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ng.rinvik.ru/files/Tri-kartoshki-ryadom-kartof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6633"/>
            <a:ext cx="188150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5.infourok.ru/uploads/ex/102b/0007c4d2-ff49311e/hello_html_m5764dde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43" y="273939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kofrut.ru/assets/images/products/90/beetroot-with-leave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r="19503"/>
          <a:stretch/>
        </p:blipFill>
        <p:spPr bwMode="auto">
          <a:xfrm>
            <a:off x="6180167" y="260648"/>
            <a:ext cx="1680210" cy="157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cdn.pixabay.com/photo/2016/04/01/12/10/carrot-1300572_64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6256" y="2492896"/>
            <a:ext cx="1598295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2.infourok.ru/uploads/ex/1018/0007b137-326f86d6/hello_html_39388f3b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04" y="4971507"/>
            <a:ext cx="2252345" cy="11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ng.rinvik.ru/files/Kochan-kapusty-v-listyah-vid-sverhu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3" y="4971507"/>
            <a:ext cx="1419860" cy="1548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9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21944 C 8.33333E-7 0.31736 0.02812 0.43888 0.05104 0.43888 L 0.10208 0.4388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5 2.22222E-6 L -0.17292 0.10671 C -0.1783 0.1294 -0.18108 0.16319 -0.18108 0.19815 C -0.18108 0.23819 -0.1783 0.26991 -0.17292 0.29259 L -0.14965 0.3997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33819 -0.0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29202 0.09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1.38889E-6 -0.10787 C 1.38889E-6 -0.15625 0.10052 -0.21574 0.18246 -0.21574 L 0.3651 -0.2157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6937"/>
            <a:ext cx="3568610" cy="24789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1" descr="Помидор пл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7" y="3763416"/>
            <a:ext cx="3428167" cy="2706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yemekhikayeleri.com/fotograf/28095-saglikli-beslenme-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0" b="7317"/>
          <a:stretch/>
        </p:blipFill>
        <p:spPr bwMode="auto">
          <a:xfrm>
            <a:off x="707277" y="1001138"/>
            <a:ext cx="3428167" cy="23705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36401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Что лишнее?</a:t>
            </a:r>
            <a:endParaRPr lang="ru-RU" sz="3600" b="1" dirty="0"/>
          </a:p>
        </p:txBody>
      </p:sp>
      <p:pic>
        <p:nvPicPr>
          <p:cNvPr id="8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46" y="3749578"/>
            <a:ext cx="3323214" cy="27204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" y="449717"/>
            <a:ext cx="3330500" cy="2592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7" y="3573016"/>
            <a:ext cx="3462881" cy="28803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8" y="449717"/>
            <a:ext cx="3491480" cy="25922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7" y="3573016"/>
            <a:ext cx="3483029" cy="26642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76" y="476672"/>
            <a:ext cx="3726403" cy="29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77" y="3789040"/>
            <a:ext cx="3600400" cy="26729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0-tub-ru.yandex.net/i?id=d92ba1ec5a6451c6991ac4c692ce215d&amp;n=33&amp;h=215&amp;w=2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6672"/>
            <a:ext cx="3563932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allpaperstock.net/yellow-pear-wallpapers_13081_1600x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89040"/>
            <a:ext cx="3563932" cy="26729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552728" cy="50405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78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Оранжевый спрятан  корешок</a:t>
            </a:r>
          </a:p>
          <a:p>
            <a:r>
              <a:rPr lang="ru-RU" sz="2400" b="1" dirty="0"/>
              <a:t>Сверху виден лишь вершок.</a:t>
            </a:r>
          </a:p>
          <a:p>
            <a:r>
              <a:rPr lang="ru-RU" sz="2400" b="1" dirty="0"/>
              <a:t>А подцепишь ловко –</a:t>
            </a:r>
          </a:p>
          <a:p>
            <a:r>
              <a:rPr lang="ru-RU" sz="2400" b="1" dirty="0"/>
              <a:t>И в руках...(морковка)</a:t>
            </a:r>
          </a:p>
        </p:txBody>
      </p:sp>
    </p:spTree>
    <p:extLst>
      <p:ext uri="{BB962C8B-B14F-4D97-AF65-F5344CB8AC3E}">
        <p14:creationId xmlns:p14="http://schemas.microsoft.com/office/powerpoint/2010/main" val="1815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пер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1176"/>
            <a:ext cx="3384376" cy="26321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0" y="3821175"/>
            <a:ext cx="3628991" cy="26321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0" y="548680"/>
            <a:ext cx="3628989" cy="26273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Фото на www.fotto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9" y="565831"/>
            <a:ext cx="3384376" cy="26273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пуста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600400" cy="2592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картоф кореш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6941"/>
            <a:ext cx="3600400" cy="25658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всё с флешки\Картинки для занятий1\previ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384376" cy="2592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5487"/>
            <a:ext cx="3384376" cy="27172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621"/>
            <a:ext cx="6408712" cy="524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9019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Молодцы!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72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Кругла, рассыпчата, бела</a:t>
            </a:r>
          </a:p>
          <a:p>
            <a:r>
              <a:rPr lang="ru-RU" sz="2400" b="1" dirty="0"/>
              <a:t>На стол она с полей пришла</a:t>
            </a:r>
          </a:p>
          <a:p>
            <a:r>
              <a:rPr lang="ru-RU" sz="2400" b="1" dirty="0"/>
              <a:t>Ты посоли ее немножко,</a:t>
            </a:r>
          </a:p>
          <a:p>
            <a:r>
              <a:rPr lang="ru-RU" sz="2400" b="1" dirty="0"/>
              <a:t>Ведь правда вкусная</a:t>
            </a:r>
            <a:r>
              <a:rPr lang="ru-RU" sz="2400" b="1" dirty="0" smtClean="0"/>
              <a:t>...(</a:t>
            </a:r>
            <a:r>
              <a:rPr lang="ru-RU" sz="2400" b="1" dirty="0"/>
              <a:t>картошка) </a:t>
            </a:r>
          </a:p>
        </p:txBody>
      </p:sp>
      <p:pic>
        <p:nvPicPr>
          <p:cNvPr id="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984776" cy="43204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90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2400" b="1" dirty="0"/>
              <a:t>Эти крепкие ребятки</a:t>
            </a:r>
          </a:p>
          <a:p>
            <a:pPr marL="45720" indent="0">
              <a:buNone/>
            </a:pPr>
            <a:r>
              <a:rPr lang="ru-RU" sz="2400" b="1" dirty="0"/>
              <a:t>В листьях прячутся на грядке.</a:t>
            </a:r>
          </a:p>
          <a:p>
            <a:pPr marL="45720" indent="0">
              <a:buNone/>
            </a:pPr>
            <a:r>
              <a:rPr lang="ru-RU" sz="2400" b="1" dirty="0"/>
              <a:t>Лежебоки-близнецы</a:t>
            </a:r>
          </a:p>
          <a:p>
            <a:pPr marL="45720" indent="0">
              <a:buNone/>
            </a:pPr>
            <a:r>
              <a:rPr lang="ru-RU" sz="2400" b="1" dirty="0"/>
              <a:t>Зеленеют… (огурцы)</a:t>
            </a:r>
          </a:p>
        </p:txBody>
      </p:sp>
      <p:pic>
        <p:nvPicPr>
          <p:cNvPr id="3" name="Picture 3" descr="C:\Users\андрей\Desktop\огур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55145"/>
            <a:ext cx="5976664" cy="43924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9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жарком солнышке подсох</a:t>
            </a:r>
            <a:br>
              <a:rPr lang="ru-RU" sz="2400" b="1" dirty="0"/>
            </a:br>
            <a:r>
              <a:rPr lang="ru-RU" sz="2400" b="1" dirty="0"/>
              <a:t>И рвется из стручков </a:t>
            </a:r>
            <a:r>
              <a:rPr lang="ru-RU" sz="2400" b="1" dirty="0" smtClean="0"/>
              <a:t>… (горох )</a:t>
            </a:r>
            <a:endParaRPr lang="ru-RU" sz="2400" b="1" dirty="0"/>
          </a:p>
        </p:txBody>
      </p:sp>
      <p:pic>
        <p:nvPicPr>
          <p:cNvPr id="16386" name="Picture 2" descr="http://resteqio.ru/wp-content/uploads/2015/08/v-kakom-vide-davat-rebenku-svegij-zelenyj-goro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56784" cy="47576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400600" cy="46958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282883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-243408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800" b="1" dirty="0"/>
              <a:t>Сильно плачут все вокруг,</a:t>
            </a:r>
          </a:p>
          <a:p>
            <a:r>
              <a:rPr lang="ru-RU" sz="2800" b="1" dirty="0"/>
              <a:t>Если мама </a:t>
            </a:r>
            <a:r>
              <a:rPr lang="ru-RU" sz="2800" b="1" dirty="0" smtClean="0"/>
              <a:t>режет…(лук)</a:t>
            </a:r>
            <a:endParaRPr lang="ru-RU" sz="2800" b="1" dirty="0"/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733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Помидор пл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3" y="1700808"/>
            <a:ext cx="5715757" cy="46805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Всех круглее и краснее.</a:t>
            </a:r>
          </a:p>
          <a:p>
            <a:r>
              <a:rPr lang="ru-RU" sz="2400" b="1" dirty="0"/>
              <a:t>Он в салате всех вкуснее, </a:t>
            </a:r>
          </a:p>
          <a:p>
            <a:r>
              <a:rPr lang="ru-RU" sz="2400" b="1" dirty="0"/>
              <a:t>И ребята с давних пор </a:t>
            </a:r>
          </a:p>
          <a:p>
            <a:r>
              <a:rPr lang="ru-RU" sz="2400" b="1" dirty="0"/>
              <a:t>Очень любят... (помидор).</a:t>
            </a:r>
          </a:p>
        </p:txBody>
      </p:sp>
    </p:spTree>
    <p:extLst>
      <p:ext uri="{BB962C8B-B14F-4D97-AF65-F5344CB8AC3E}">
        <p14:creationId xmlns:p14="http://schemas.microsoft.com/office/powerpoint/2010/main" val="15500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774" y="260647"/>
            <a:ext cx="5264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Кругла да гладка,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Откусишь-сладка.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Засела крепко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На грядке </a:t>
            </a:r>
            <a:r>
              <a:rPr lang="ru-RU" sz="2400" b="1" dirty="0" smtClean="0">
                <a:solidFill>
                  <a:prstClr val="black"/>
                </a:solidFill>
              </a:rPr>
              <a:t>….. (репка)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4338" name="Picture 2" descr="https://im0-tub-ru.yandex.net/i?id=d92ba1ec5a6451c6991ac4c692ce215d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17834"/>
            <a:ext cx="5616622" cy="47525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185</Words>
  <Application>Microsoft Office PowerPoint</Application>
  <PresentationFormat>Экран (4:3)</PresentationFormat>
  <Paragraphs>51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Овощи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Яна</cp:lastModifiedBy>
  <cp:revision>54</cp:revision>
  <dcterms:created xsi:type="dcterms:W3CDTF">2015-11-09T12:47:49Z</dcterms:created>
  <dcterms:modified xsi:type="dcterms:W3CDTF">2020-11-30T17:22:25Z</dcterms:modified>
</cp:coreProperties>
</file>