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1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9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42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9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56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2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9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66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2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8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57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0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8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4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6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F39275F-557C-4244-8294-1C81F738D4CB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C33159D-D473-49EE-BA7E-FBE1A6E59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5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724571" cy="6840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59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и кто оказывает </a:t>
            </a:r>
            <a:br>
              <a:rPr lang="ru-RU" dirty="0" smtClean="0"/>
            </a:br>
            <a:r>
              <a:rPr lang="ru-RU" dirty="0" smtClean="0"/>
              <a:t>логопедическую помощь?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193142"/>
            <a:ext cx="8825659" cy="282665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Логопед в поликлинике</a:t>
            </a:r>
          </a:p>
          <a:p>
            <a:r>
              <a:rPr lang="ru-RU" sz="2000" b="1" dirty="0" smtClean="0"/>
              <a:t>Детские развивающие центры</a:t>
            </a:r>
          </a:p>
          <a:p>
            <a:r>
              <a:rPr lang="ru-RU" sz="2000" b="1" dirty="0" smtClean="0"/>
              <a:t>Частнопрактикующие специалисты</a:t>
            </a:r>
          </a:p>
          <a:p>
            <a:r>
              <a:rPr lang="ru-RU" sz="2000" b="1" dirty="0" smtClean="0"/>
              <a:t>Логопед детского сада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4181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для принятия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Определитесь, насколько серьезно нарушение речи, имеющееся у Вашего ребенка – проконсультируйтесь у нескольких специалистов. Помните, что оценить качество речи ребенка и дать ему правильную оценку может только логопед</a:t>
            </a:r>
          </a:p>
          <a:p>
            <a:r>
              <a:rPr lang="ru-RU" b="1" dirty="0" smtClean="0"/>
              <a:t>Соберите информацию о сроках, которые потребуются для исправления нарушения</a:t>
            </a:r>
          </a:p>
          <a:p>
            <a:r>
              <a:rPr lang="ru-RU" b="1" dirty="0" smtClean="0"/>
              <a:t>Помните, что если Вы решили отказаться от помощи в логопедической группе, исправление нарушения все равно займет не менее 1 года (чаще до двух лет)</a:t>
            </a:r>
          </a:p>
          <a:p>
            <a:r>
              <a:rPr lang="ru-RU" b="1" dirty="0" smtClean="0"/>
              <a:t>Продумайте, сможете ли Вы на протяжении длительного времени посещать логопедические занятия и оплачивать их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247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Логопедическая помощь </a:t>
            </a:r>
            <a:br>
              <a:rPr lang="ru-RU" dirty="0" smtClean="0"/>
            </a:br>
            <a:r>
              <a:rPr lang="ru-RU" dirty="0" smtClean="0"/>
              <a:t>в детском саду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140528"/>
            <a:ext cx="8825659" cy="34163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Консультации логопеда (в любом возрасте)</a:t>
            </a:r>
          </a:p>
          <a:p>
            <a:r>
              <a:rPr lang="ru-RU" sz="2400" b="1" dirty="0" smtClean="0"/>
              <a:t>Логопедическая группа (по показаниям) с 5 до 7 лет</a:t>
            </a:r>
          </a:p>
          <a:p>
            <a:r>
              <a:rPr lang="ru-RU" sz="2400" b="1" dirty="0" err="1" smtClean="0"/>
              <a:t>Логопункт</a:t>
            </a:r>
            <a:r>
              <a:rPr lang="ru-RU" sz="2400" b="1" dirty="0" smtClean="0"/>
              <a:t> (по показаниям) 6-7 лет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249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Логопункт</a:t>
            </a:r>
            <a:r>
              <a:rPr lang="ru-RU" dirty="0" smtClean="0"/>
              <a:t> и логопедическая группа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Логопедическая группа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Выраженные нарушения речи</a:t>
            </a:r>
          </a:p>
          <a:p>
            <a:r>
              <a:rPr lang="ru-RU" dirty="0" smtClean="0"/>
              <a:t>Ребенок переводится в специализированную группу</a:t>
            </a:r>
          </a:p>
          <a:p>
            <a:r>
              <a:rPr lang="ru-RU" dirty="0" smtClean="0"/>
              <a:t>Нарушения речи корректируются в течение 2 лет (в тяжелых случаях – 3 года)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Логопункт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Незначительные речевые нарушения</a:t>
            </a:r>
          </a:p>
          <a:p>
            <a:r>
              <a:rPr lang="ru-RU" dirty="0" smtClean="0"/>
              <a:t>Ребенок посещает общеразвивающую группу и дополнительно занимается с логопедом</a:t>
            </a:r>
          </a:p>
          <a:p>
            <a:r>
              <a:rPr lang="ru-RU" dirty="0" smtClean="0"/>
              <a:t>Ребенок посещает </a:t>
            </a:r>
            <a:r>
              <a:rPr lang="ru-RU" dirty="0" err="1" smtClean="0"/>
              <a:t>логопункт</a:t>
            </a:r>
            <a:r>
              <a:rPr lang="ru-RU" dirty="0" smtClean="0"/>
              <a:t> в среднем 4-6 месяцев (может быть направлен на срок до 1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7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чем особенности детей с речевыми нарушениями?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Дети с выраженными нарушениями речи относятся к категории детей с особыми образовательными потребностями</a:t>
            </a:r>
          </a:p>
          <a:p>
            <a:r>
              <a:rPr lang="ru-RU" dirty="0" smtClean="0"/>
              <a:t>Особые образовательные потребности – это затруднения в усвоении материала в обычном темпе и предъявленного обычным образом</a:t>
            </a:r>
          </a:p>
          <a:p>
            <a:r>
              <a:rPr lang="ru-RU" dirty="0" smtClean="0"/>
              <a:t>Дети с выраженными речевыми нарушениями нуждаются</a:t>
            </a:r>
            <a:r>
              <a:rPr lang="ru-RU" dirty="0"/>
              <a:t> </a:t>
            </a:r>
            <a:r>
              <a:rPr lang="ru-RU" dirty="0" smtClean="0"/>
              <a:t>в большем количестве повторений материала; в том, чтобы материал предъявлялся меньшими частями и был более четко организован</a:t>
            </a:r>
          </a:p>
          <a:p>
            <a:r>
              <a:rPr lang="ru-RU" dirty="0" smtClean="0"/>
              <a:t>Дети с нарушениями речи чаще не успевают в школе, испытывают затруднения в овладении школьной программой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8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стоит выбрать логопедическую группу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</a:t>
            </a:r>
            <a:r>
              <a:rPr lang="ru-RU" dirty="0"/>
              <a:t>в массовой группе рассчитана на </a:t>
            </a:r>
            <a:r>
              <a:rPr lang="ru-RU" dirty="0" smtClean="0"/>
              <a:t>детей с обычными образовательными способностями, то есть не учитывает особенности малышей с выраженными речевыми нарушениями</a:t>
            </a:r>
          </a:p>
          <a:p>
            <a:r>
              <a:rPr lang="ru-RU" dirty="0" smtClean="0"/>
              <a:t>В логопедической группе используется специально </a:t>
            </a:r>
            <a:r>
              <a:rPr lang="ru-RU" dirty="0"/>
              <a:t>организованная система занятий, позволяющая </a:t>
            </a:r>
            <a:r>
              <a:rPr lang="ru-RU" dirty="0" smtClean="0"/>
              <a:t>учесть индивидуальные особенности детей </a:t>
            </a:r>
            <a:endParaRPr lang="ru-RU" dirty="0"/>
          </a:p>
          <a:p>
            <a:r>
              <a:rPr lang="ru-RU" dirty="0" smtClean="0"/>
              <a:t>Увеличение </a:t>
            </a:r>
            <a:r>
              <a:rPr lang="ru-RU" dirty="0"/>
              <a:t>индивидуальной работы с каждым ребенком за счет введения ставки логопеда – дополнительно </a:t>
            </a:r>
            <a:r>
              <a:rPr lang="ru-RU" dirty="0" smtClean="0"/>
              <a:t>3-4 </a:t>
            </a:r>
            <a:r>
              <a:rPr lang="ru-RU" dirty="0"/>
              <a:t>индивидуальных занятия в неделю</a:t>
            </a:r>
          </a:p>
          <a:p>
            <a:r>
              <a:rPr lang="ru-RU" dirty="0"/>
              <a:t>Увеличение индивидуальной работы </a:t>
            </a:r>
            <a:r>
              <a:rPr lang="ru-RU" dirty="0" smtClean="0"/>
              <a:t>воспитателя с </a:t>
            </a:r>
            <a:r>
              <a:rPr lang="ru-RU" dirty="0"/>
              <a:t>ребенком за счет уменьшения наполняемости группы (норматив – 10 </a:t>
            </a:r>
            <a:r>
              <a:rPr lang="ru-RU" dirty="0" smtClean="0"/>
              <a:t>детей, </a:t>
            </a:r>
            <a:r>
              <a:rPr lang="ru-RU" dirty="0"/>
              <a:t>фактически 14 </a:t>
            </a:r>
            <a:r>
              <a:rPr lang="ru-RU" dirty="0" smtClean="0"/>
              <a:t>детей)</a:t>
            </a:r>
          </a:p>
          <a:p>
            <a:r>
              <a:rPr lang="ru-RU" dirty="0" smtClean="0"/>
              <a:t>Воспитатель строит свою работу в соответствие с рекомендациями логопеда, учитывая индивидуальные речевые возможности каждого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81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187</TotalTime>
  <Words>366</Words>
  <Application>Microsoft Office PowerPoint</Application>
  <PresentationFormat>Произвольный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      </vt:lpstr>
      <vt:lpstr>Где и кто оказывает  логопедическую помощь?</vt:lpstr>
      <vt:lpstr>Информация для принятия решения</vt:lpstr>
      <vt:lpstr>Логопедическая помощь  в детском саду</vt:lpstr>
      <vt:lpstr>Логопункт и логопедическая группа</vt:lpstr>
      <vt:lpstr>В чем особенности детей с речевыми нарушениями?</vt:lpstr>
      <vt:lpstr>Почему стоит выбрать логопедическую группу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Царитова</dc:creator>
  <cp:lastModifiedBy>Admin</cp:lastModifiedBy>
  <cp:revision>17</cp:revision>
  <dcterms:created xsi:type="dcterms:W3CDTF">2016-09-18T15:32:42Z</dcterms:created>
  <dcterms:modified xsi:type="dcterms:W3CDTF">2017-08-09T19:15:12Z</dcterms:modified>
</cp:coreProperties>
</file>